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5 </a:t>
            </a:r>
            <a:r>
              <a:rPr lang="ru-RU" sz="4000" b="1" dirty="0" smtClean="0">
                <a:solidFill>
                  <a:srgbClr val="FF0000"/>
                </a:solidFill>
              </a:rPr>
              <a:t>класс</a:t>
            </a:r>
          </a:p>
          <a:p>
            <a:r>
              <a:rPr lang="ru-RU" sz="3500" dirty="0" smtClean="0"/>
              <a:t>МАОУ </a:t>
            </a:r>
            <a:r>
              <a:rPr lang="ru-RU" sz="3500" dirty="0" smtClean="0"/>
              <a:t>«СОШ №83» г.Перми</a:t>
            </a:r>
          </a:p>
          <a:p>
            <a:r>
              <a:rPr lang="ru-RU" sz="3500" dirty="0" smtClean="0"/>
              <a:t>Учитель Т.В.Глухих</a:t>
            </a:r>
            <a:endParaRPr lang="ru-RU" sz="3500" b="1" dirty="0" smtClean="0">
              <a:solidFill>
                <a:srgbClr val="FF0000"/>
              </a:solidFill>
            </a:endParaRPr>
          </a:p>
          <a:p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Науки о языке и их единицы.</a:t>
            </a:r>
            <a:endParaRPr lang="ru-RU" sz="4400" b="1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C00000"/>
                </a:solidFill>
              </a:rPr>
              <a:t>Домашнее задание</a:t>
            </a:r>
            <a:endParaRPr lang="ru-RU" sz="5400" i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3000372"/>
            <a:ext cx="7772400" cy="8858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Упр. 417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Наука о языке, изучающая звуки речи называется </a:t>
            </a:r>
            <a:r>
              <a:rPr lang="ru-RU" b="1" dirty="0" smtClean="0">
                <a:solidFill>
                  <a:srgbClr val="FF0000"/>
                </a:solidFill>
              </a:rPr>
              <a:t>Фонетика.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</a:rPr>
              <a:t>Её единица- звук и буква.</a:t>
            </a:r>
            <a:endParaRPr lang="ru-RU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tx1"/>
                </a:solidFill>
              </a:rPr>
              <a:t>Запишите транскрипцию слов:</a:t>
            </a:r>
            <a:endParaRPr lang="ru-RU" i="1" u="sng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Сказка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Пью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Яма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Объезд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Вокзальный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Хоккей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Бьётся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Наука о языке, изучающая значение слова называется </a:t>
            </a:r>
            <a:r>
              <a:rPr lang="ru-RU" dirty="0" smtClean="0">
                <a:solidFill>
                  <a:srgbClr val="C00000"/>
                </a:solidFill>
              </a:rPr>
              <a:t>Лексикой.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371600" y="2714620"/>
            <a:ext cx="7772400" cy="133826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Её единица- слово.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tx1"/>
                </a:solidFill>
              </a:rPr>
              <a:t>Укажите лексическое и грамматическое значения слов:</a:t>
            </a:r>
            <a:endParaRPr lang="ru-RU" i="1" u="sng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2428868"/>
            <a:ext cx="7772400" cy="35909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Флора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Янтарный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Трубить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Наука о языке, изучающая словосочетания и предложения называется </a:t>
            </a:r>
            <a:r>
              <a:rPr lang="ru-RU" dirty="0" smtClean="0">
                <a:solidFill>
                  <a:srgbClr val="C00000"/>
                </a:solidFill>
              </a:rPr>
              <a:t>Синтаксисом.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3000372"/>
            <a:ext cx="7772400" cy="885828"/>
          </a:xfrm>
        </p:spPr>
        <p:txBody>
          <a:bodyPr>
            <a:normAutofit fontScale="92500"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Её единицы- словосочетания и предложения 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tx1"/>
                </a:solidFill>
              </a:rPr>
              <a:t>Постройте схемы предложений:</a:t>
            </a:r>
            <a:endParaRPr lang="ru-RU" i="1" u="sng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2214554"/>
            <a:ext cx="7772400" cy="380524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«Здравствуйте!»-  произнесла учительница.</a:t>
            </a:r>
          </a:p>
          <a:p>
            <a:r>
              <a:rPr lang="ru-RU" sz="2800" dirty="0" smtClean="0"/>
              <a:t>Вставай, сынок, в школу пора.</a:t>
            </a:r>
          </a:p>
          <a:p>
            <a:r>
              <a:rPr lang="ru-RU" sz="2800" dirty="0" smtClean="0"/>
              <a:t>Новый год- любимейший праздник детей.</a:t>
            </a:r>
          </a:p>
          <a:p>
            <a:r>
              <a:rPr lang="ru-RU" sz="2800" dirty="0" smtClean="0"/>
              <a:t>Когда заканчиваются каникулы, начинается учёба.</a:t>
            </a:r>
          </a:p>
          <a:p>
            <a:r>
              <a:rPr lang="ru-RU" sz="2800" dirty="0" smtClean="0"/>
              <a:t>Птицы и звери рады весне!</a:t>
            </a:r>
          </a:p>
          <a:p>
            <a:r>
              <a:rPr lang="ru-RU" sz="2800" dirty="0" smtClean="0"/>
              <a:t>Птицы готовятся к зиме, и звери не отстают от них.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Наука о языке, изучающая части слова называется </a:t>
            </a:r>
            <a:r>
              <a:rPr lang="ru-RU" sz="4400" dirty="0" err="1" smtClean="0">
                <a:solidFill>
                  <a:srgbClr val="C00000"/>
                </a:solidFill>
              </a:rPr>
              <a:t>Морфемикой</a:t>
            </a:r>
            <a:r>
              <a:rPr lang="ru-RU" sz="4400" dirty="0" smtClean="0">
                <a:solidFill>
                  <a:srgbClr val="C00000"/>
                </a:solidFill>
              </a:rPr>
              <a:t>.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3214686"/>
            <a:ext cx="7772400" cy="671514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Её единица- морфема.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tx1"/>
                </a:solidFill>
              </a:rPr>
              <a:t>Сделайте морфемный разбор:</a:t>
            </a:r>
            <a:endParaRPr lang="ru-RU" i="1" u="sng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1624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Веточка</a:t>
            </a:r>
          </a:p>
          <a:p>
            <a:r>
              <a:rPr lang="ru-RU" sz="3200" dirty="0" smtClean="0"/>
              <a:t>Розоватый</a:t>
            </a:r>
          </a:p>
          <a:p>
            <a:r>
              <a:rPr lang="ru-RU" sz="3200" dirty="0" smtClean="0"/>
              <a:t>Учительский</a:t>
            </a:r>
          </a:p>
          <a:p>
            <a:r>
              <a:rPr lang="ru-RU" sz="3200" dirty="0" smtClean="0"/>
              <a:t>Объяснить</a:t>
            </a:r>
          </a:p>
          <a:p>
            <a:r>
              <a:rPr lang="ru-RU" sz="3200" dirty="0" smtClean="0"/>
              <a:t>Перелётом</a:t>
            </a:r>
          </a:p>
          <a:p>
            <a:r>
              <a:rPr lang="ru-RU" sz="3200" dirty="0" smtClean="0"/>
              <a:t>Помоется</a:t>
            </a:r>
          </a:p>
          <a:p>
            <a:r>
              <a:rPr lang="ru-RU" sz="3200" dirty="0" smtClean="0"/>
              <a:t>Разъединились</a:t>
            </a:r>
            <a:endParaRPr lang="ru-RU" sz="3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</TotalTime>
  <Words>164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Науки о языке и их единицы.</vt:lpstr>
      <vt:lpstr>Наука о языке, изучающая звуки речи называется Фонетика.</vt:lpstr>
      <vt:lpstr>Запишите транскрипцию слов:</vt:lpstr>
      <vt:lpstr>Наука о языке, изучающая значение слова называется Лексикой.</vt:lpstr>
      <vt:lpstr>Укажите лексическое и грамматическое значения слов:</vt:lpstr>
      <vt:lpstr>Наука о языке, изучающая словосочетания и предложения называется Синтаксисом.</vt:lpstr>
      <vt:lpstr>Постройте схемы предложений:</vt:lpstr>
      <vt:lpstr>Наука о языке, изучающая части слова называется Морфемикой.</vt:lpstr>
      <vt:lpstr>Сделайте морфемный разбор: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10</cp:revision>
  <dcterms:created xsi:type="dcterms:W3CDTF">2011-01-07T01:06:31Z</dcterms:created>
  <dcterms:modified xsi:type="dcterms:W3CDTF">2013-01-27T10:57:36Z</dcterms:modified>
</cp:coreProperties>
</file>